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20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2470-A47F-4DAF-8902-4AB6241C89FF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E66F2-244E-44E3-8745-3DCAC05DA02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2470-A47F-4DAF-8902-4AB6241C89FF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E66F2-244E-44E3-8745-3DCAC05DA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2470-A47F-4DAF-8902-4AB6241C89FF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E66F2-244E-44E3-8745-3DCAC05DA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2470-A47F-4DAF-8902-4AB6241C89FF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E66F2-244E-44E3-8745-3DCAC05DA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2470-A47F-4DAF-8902-4AB6241C89FF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4DE66F2-244E-44E3-8745-3DCAC05DA02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2470-A47F-4DAF-8902-4AB6241C89FF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E66F2-244E-44E3-8745-3DCAC05DA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2470-A47F-4DAF-8902-4AB6241C89FF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E66F2-244E-44E3-8745-3DCAC05DA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2470-A47F-4DAF-8902-4AB6241C89FF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E66F2-244E-44E3-8745-3DCAC05DA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2470-A47F-4DAF-8902-4AB6241C89FF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E66F2-244E-44E3-8745-3DCAC05DA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2470-A47F-4DAF-8902-4AB6241C89FF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E66F2-244E-44E3-8745-3DCAC05DA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2470-A47F-4DAF-8902-4AB6241C89FF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E66F2-244E-44E3-8745-3DCAC05DA0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3042470-A47F-4DAF-8902-4AB6241C89FF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4DE66F2-244E-44E3-8745-3DCAC05DA02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6"/>
            <a:ext cx="6995791" cy="68142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71800"/>
            <a:ext cx="2936360" cy="24225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593" y="19616"/>
            <a:ext cx="3365207" cy="2362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337544"/>
            <a:ext cx="3334302" cy="24963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9616"/>
            <a:ext cx="3105702" cy="43179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20588696">
            <a:off x="-33704" y="2215277"/>
            <a:ext cx="5398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Native Hawaiian's</a:t>
            </a:r>
            <a:endParaRPr lang="en-US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76200" y="5725860"/>
            <a:ext cx="62333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http://rtc.ruralinstitute.umt.edu/tanac/forms/teleitems_2007-03-29_hwnhistory.pdf</a:t>
            </a:r>
          </a:p>
          <a:p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http://en.wikipedia.org/wiki/Native_Hawaiians</a:t>
            </a:r>
          </a:p>
          <a:p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http://www.to-hawaii.com/ethnicity.php</a:t>
            </a:r>
            <a:endParaRPr lang="en-US" sz="11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7847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</TotalTime>
  <Words>11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Britny  Barnes</dc:creator>
  <cp:lastModifiedBy>Britny  Barnes</cp:lastModifiedBy>
  <cp:revision>3</cp:revision>
  <dcterms:created xsi:type="dcterms:W3CDTF">2013-01-12T20:30:09Z</dcterms:created>
  <dcterms:modified xsi:type="dcterms:W3CDTF">2013-01-12T20:46:58Z</dcterms:modified>
</cp:coreProperties>
</file>